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7" r:id="rId6"/>
    <p:sldId id="259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2C59733-ADB4-4C6E-80AF-387589D4BD9C}">
          <p14:sldIdLst>
            <p14:sldId id="256"/>
            <p14:sldId id="257"/>
            <p14:sldId id="258"/>
            <p14:sldId id="268"/>
            <p14:sldId id="267"/>
            <p14:sldId id="259"/>
            <p14:sldId id="262"/>
            <p14:sldId id="263"/>
            <p14:sldId id="266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3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6DBA-4D0E-4400-BF95-3C5D3D082E4D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C2D4-2497-49B2-B67C-00B087201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34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C2D4-2497-49B2-B67C-00B0872014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34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C2D4-2497-49B2-B67C-00B0872014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6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E1C07-9F7F-43EC-9213-1341ECC8FA1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C83A32-258E-4062-88F1-8A11E572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</a:p>
          <a:p>
            <a:endParaRPr lang="sr-Cyrl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166" y="21021"/>
            <a:ext cx="9186166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304800"/>
            <a:ext cx="7239000" cy="6019800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Твој следећи  задатак јесте да од воћа и поврћа направиш две различите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фигуре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животиња или људи. 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Разне семенке могу ти послужити за очи и уста.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 да комбинујеш различите врсте воћа и поврћа, као и боје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 ти родитељи помогну око сечења и праваљења облика.</a:t>
            </a: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Делове можеш да спајаш танким штапићима и чачкалицама.</a:t>
            </a:r>
          </a:p>
          <a:p>
            <a:pPr marL="45720" indent="0">
              <a:buNone/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9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" y="-22861"/>
            <a:ext cx="9174480" cy="6880861"/>
          </a:xfrm>
        </p:spPr>
      </p:pic>
      <p:sp>
        <p:nvSpPr>
          <p:cNvPr id="5" name="TextBox 4"/>
          <p:cNvSpPr txBox="1"/>
          <p:nvPr/>
        </p:nvSpPr>
        <p:spPr>
          <a:xfrm>
            <a:off x="685800" y="9906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завршиш, сликај  рад и пошаљи својој учитељици.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248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Јасна Петрашиновић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6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09800" y="9906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Боја и облик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3100" y="554534"/>
            <a:ext cx="6019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5D03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учениче,</a:t>
            </a:r>
          </a:p>
          <a:p>
            <a:endParaRPr lang="sr-Cyrl-RS" sz="2800" b="1" dirty="0" smtClean="0">
              <a:solidFill>
                <a:srgbClr val="5D03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b="1" dirty="0" smtClean="0">
              <a:solidFill>
                <a:srgbClr val="5D03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b="1" dirty="0" smtClean="0">
                <a:solidFill>
                  <a:srgbClr val="5D03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тебе се налази материјал за наставни час из ликовне културе </a:t>
            </a:r>
            <a:r>
              <a:rPr lang="sr-Cyrl-RS" sz="2800" b="1" i="1" dirty="0" smtClean="0">
                <a:solidFill>
                  <a:srgbClr val="5D03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Боја и облик</a:t>
            </a:r>
            <a:r>
              <a:rPr lang="sr-Cyrl-RS" sz="2800" b="1" dirty="0" smtClean="0">
                <a:solidFill>
                  <a:srgbClr val="5D03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питања која су обележена стрелицом одговори усмено.  Пажљиво читај и потруди се да испуниш задатке које си добио. Када их завршиш, сликај рад и пошаљи својој учитељици. </a:t>
            </a:r>
          </a:p>
          <a:p>
            <a:pPr algn="just"/>
            <a:endParaRPr lang="sr-Cyrl-RS" sz="2800" b="1" dirty="0" smtClean="0">
              <a:solidFill>
                <a:srgbClr val="5D03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5250"/>
            <a:ext cx="9334500" cy="6953250"/>
          </a:xfrm>
        </p:spPr>
      </p:pic>
      <p:sp>
        <p:nvSpPr>
          <p:cNvPr id="7" name="Rounded Rectangle 6"/>
          <p:cNvSpPr/>
          <p:nvPr/>
        </p:nvSpPr>
        <p:spPr>
          <a:xfrm>
            <a:off x="1828800" y="609600"/>
            <a:ext cx="6248400" cy="563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учениче,</a:t>
            </a:r>
          </a:p>
          <a:p>
            <a:endParaRPr lang="sr-Cyrl-R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тебе се налази материјал за наставни час из ликовне културе </a:t>
            </a:r>
            <a:r>
              <a:rPr lang="sr-Cyrl-R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Боја и облик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питања која су обележена стрелицом одговори усмено.  Пажљиво читај и потруди се да испуниш задатке које си добио. Када их завршиш, сликај рад и пошаљи својој учитељици. </a:t>
            </a:r>
          </a:p>
          <a:p>
            <a:pPr algn="just"/>
            <a:endParaRPr lang="sr-Cyrl-RS" b="1" dirty="0">
              <a:solidFill>
                <a:srgbClr val="5D03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6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0240" y="1828800"/>
            <a:ext cx="5638800" cy="27749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6960" y="185928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 да се налазиш у продавници и треба да купиш воће. Твој задатак јесте да кликнеш на воће које волиш да једеш и тако га ставиш у корпу. Посматрај облике и боје воћа које се налазе у твојој корпи.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ca\AppData\Local\Microsoft\Windows\Temporary Internet Files\Content.IE5\6BTGTNUH\cest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6079" y="3374848"/>
            <a:ext cx="2743199" cy="26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ca\AppData\Local\Microsoft\Windows\Temporary Internet Files\Content.IE5\WL4W5R3Y\Red_apple_with_leaf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066800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ca\AppData\Local\Microsoft\Windows\Temporary Internet Files\Content.IE5\6BTGTNUH\Tux_Paint_banana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99" y="609904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ca\AppData\Local\Microsoft\Windows\Temporary Internet Files\Content.IE5\6BTGTNUH\d35oxu2-7ce5a5ef-2588-427c-8139-aca92541624c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20" y="847953"/>
            <a:ext cx="624840" cy="8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ca\AppData\Local\Microsoft\Windows\Temporary Internet Files\Content.IE5\WL4W5R3Y\Grapes_icon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16377">
            <a:off x="6172200" y="746760"/>
            <a:ext cx="137731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0" y="5715000"/>
            <a:ext cx="533400" cy="3361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2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255 C -0.0033 -0.00764 0.19965 0.16227 0.18871 0.15625 C 0.17691 0.15 0.1618 0.14514 0.14739 0.14074 C 0.13767 0.1375 0.04531 0.0831 0.03836 0.08241 C 0.03142 0.08171 0.10121 0.12593 0.10607 0.13611 C 0.0934 0.13657 0.07951 0.1375 0.06753 0.14329 C 0.0559 0.14792 0.04548 0.15718 0.03767 0.16782 C 0.02951 0.17731 0.02395 0.18958 0.02048 0.20231 C 0.01718 0.21481 0.01597 0.22755 0.01718 0.23912 C 0.01822 0.25278 0.02274 0.26574 0.03142 0.27685 C 0.03819 0.28773 0.04774 0.29792 0.06024 0.3044 C 0.07083 0.31157 0.08628 0.31597 0.09895 0.31806 C 0.11128 0.3213 0.12638 0.32245 0.13941 0.31898 C 0.15138 0.31551 0.16111 0.30764 0.16684 0.29491 C 0.17152 0.28287 0.16822 0.26921 0.16093 0.25949 C 0.15347 0.25069 0.14166 0.24329 0.12691 0.23935 C 0.11197 0.2375 0.09843 0.23634 0.08628 0.23981 C 0.07447 0.24352 0.07256 0.24213 0.05555 0.26065 C 0.03802 0.27801 0.04062 0.29792 0.03854 0.30949 C 0.0375 0.3213 0.04114 0.33171 0.04496 0.34421 C 0.04947 0.3581 0.05885 0.3706 0.06684 0.3794 C 0.07517 0.38843 0.08628 0.39306 0.10416 0.40069 C 0.12239 0.40625 0.13107 0.40764 0.14496 0.41042 C 0.15642 0.41273 0.16666 0.43241 0.17343 0.43356 C 0.1802 0.43472 0.18316 0.42037 0.18576 0.4169 " pathEditMode="relative" rAng="0" ptsTypes="fffafffffffffffffffffffaf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86 C 4.16667E-6 -0.01111 0.00503 -0.02662 0.00625 -0.02662 C 0.0151 -0.02662 0.02395 0.22176 0.02395 0.47014 C 0.02395 0.34467 0.02777 0.22176 0.03298 0.22176 C 0.0368 0.22176 0.04184 0.34676 0.04184 0.47014 C 0.04184 0.40833 0.04427 0.34467 0.04566 0.34467 C 0.04809 0.34467 0.05069 0.40648 0.05069 0.47014 C 0.05069 0.43819 0.05191 0.40833 0.05329 0.40833 C 0.05451 0.40833 0.05573 0.43981 0.05573 0.47014 C 0.05573 0.45393 0.05573 0.43819 0.05573 0.43842 C 0.05711 0.43819 0.05711 0.45416 0.05711 0.47014 C 0.05711 0.46203 0.05833 0.45393 0.05833 0.45416 C 0.05833 0.45555 0.05833 0.46157 0.05833 0.47014 C 0.05833 0.46574 0.05833 0.46203 0.05954 0.46203 C 0.05954 0.46389 0.05954 0.4662 0.05954 0.47014 C 0.05954 0.46805 0.05954 0.46574 0.05954 0.46389 C 0.05954 0.46435 0.05954 0.46574 0.05954 0.46805 C 0.05954 0.46828 0.05954 0.4662 0.05954 0.46389 C 0.06093 0.46389 0.06093 0.46574 0.06093 0.46805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10156 0.44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412 C -0.0125 0.02685 -0.02674 0.01342 -0.03177 0.01342 C -0.06337 0.01342 -0.09584 0.23264 -0.09584 0.45185 C -0.09584 0.3412 -0.11216 0.23264 -0.12743 0.23264 C -0.14375 0.23264 -0.15903 0.34282 -0.15903 0.45185 C -0.15903 0.39722 -0.16719 0.3412 -0.17535 0.3412 C -0.18334 0.3412 -0.1915 0.3956 -0.1915 0.45185 C -0.1915 0.42361 -0.19566 0.39722 -0.19966 0.39722 C -0.20365 0.39722 -0.20782 0.42523 -0.20782 0.45185 C -0.20782 0.43726 -0.2099 0.42361 -0.21181 0.42361 C -0.21285 0.42361 -0.21597 0.43773 -0.21597 0.45185 C -0.21597 0.44467 -0.21702 0.43726 -0.21806 0.43726 C -0.21806 0.43588 -0.22014 0.44421 -0.22014 0.45185 C -0.22014 0.44791 -0.22014 0.44467 -0.22118 0.44467 C -0.22118 0.44629 -0.22222 0.44838 -0.22222 0.45185 C -0.22222 0.45 -0.22222 0.44791 -0.22222 0.44629 C -0.22327 0.44629 -0.22327 0.44791 -0.22327 0.45 C -0.22431 0.45 -0.22431 0.44838 -0.22431 0.44629 C -0.22535 0.44629 -0.22535 0.44791 -0.22535 0.45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535680"/>
          </a:xfrm>
        </p:spPr>
        <p:txBody>
          <a:bodyPr>
            <a:noAutofit/>
          </a:bodyPr>
          <a:lstStyle/>
          <a:p>
            <a:pPr algn="just"/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Боје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облици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свуда око нас. Облици у свету који нас окружује могу бити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неправилни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природни и вештачки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Боје могу бити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јаке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али и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мање приметне.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95275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24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34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Посматрај воће и поврће које је приказано, пронађи сличности и разлике. Кликни на њих да их увећаш. На које геометријске облике те подсећају?</a:t>
            </a:r>
          </a:p>
        </p:txBody>
      </p:sp>
      <p:pic>
        <p:nvPicPr>
          <p:cNvPr id="1026" name="Picture 2" descr="C:\Users\Jaca\AppData\Local\Microsoft\Windows\Temporary Internet Files\Content.IE5\KJBBU0W4\pineapple-4346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1775460" cy="2683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ca\AppData\Local\Microsoft\Windows\Temporary Internet Files\Content.IE5\KJBBU0W4\Pear-PNG-Pic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2995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ca\AppData\Local\Microsoft\Windows\Temporary Internet Files\Content.IE5\6BTGTNUH\appl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97600"/>
            <a:ext cx="1544456" cy="141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ca\AppData\Local\Microsoft\Windows\Temporary Internet Files\Content.IE5\KJBBU0W4\IP4yQ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084" y="4343400"/>
            <a:ext cx="1197724" cy="91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2788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304801"/>
            <a:ext cx="3158705" cy="44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852" y="4612433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Уочи боје и облике у чинији.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поврће видиш на слици?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Многа дела могу се посматрати на два начина. Кликни на слику. Шта си уочио? Да ли ти се допада?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0505" y="3787032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Ђузепе Арчимболдо, </a:t>
            </a:r>
            <a:r>
              <a:rPr lang="sr-Cyrl-RS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Вртлар</a:t>
            </a:r>
            <a:endParaRPr lang="en-US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" y="609600"/>
            <a:ext cx="464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који ти је потребан за рад:</a:t>
            </a:r>
          </a:p>
          <a:p>
            <a:endParaRPr lang="sr-Cyrl-R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оће </a:t>
            </a:r>
            <a:r>
              <a:rPr lang="sr-Cyrl-R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поврће </a:t>
            </a:r>
            <a:r>
              <a:rPr lang="sr-Cyrl-R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различитог облика, боја и величина;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ачкалице</a:t>
            </a:r>
            <a:r>
              <a:rPr lang="sr-Cyrl-R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зрневље </a:t>
            </a:r>
            <a:r>
              <a:rPr lang="sr-Cyrl-R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(кукуруз, пшеница, бибер..).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Cyrl-RS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952" y="3581400"/>
            <a:ext cx="4648808" cy="309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4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371</Words>
  <Application>Microsoft Office PowerPoint</Application>
  <PresentationFormat>On-screen Show (4:3)</PresentationFormat>
  <Paragraphs>40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41</cp:revision>
  <dcterms:created xsi:type="dcterms:W3CDTF">2020-03-17T20:17:52Z</dcterms:created>
  <dcterms:modified xsi:type="dcterms:W3CDTF">2020-03-25T15:37:56Z</dcterms:modified>
</cp:coreProperties>
</file>